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aguet Script" panose="00000500000000000000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Impact" panose="020B0806030902050204" pitchFamily="34" charset="0"/>
      <p:regular r:id="rId20"/>
    </p:embeddedFont>
    <p:embeddedFont>
      <p:font typeface="Kunstler Script" panose="030304020206070D0D06" pitchFamily="66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Wingdings 3" panose="050401020108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0" d="100"/>
          <a:sy n="70" d="100"/>
        </p:scale>
        <p:origin x="2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1467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3149600"/>
            <a:ext cx="13238487" cy="4016472"/>
          </a:xfrm>
        </p:spPr>
        <p:txBody>
          <a:bodyPr anchor="b"/>
          <a:lstStyle>
            <a:lvl1pPr>
              <a:defRPr sz="81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5238477" y="2688337"/>
            <a:ext cx="1485899" cy="4571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3427964" y="4841749"/>
            <a:ext cx="5789693" cy="45720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28811" y="443594"/>
            <a:ext cx="1257299" cy="115153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7454891"/>
            <a:ext cx="13238489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2" y="1028700"/>
            <a:ext cx="13238489" cy="5143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1" y="8304998"/>
            <a:ext cx="13238487" cy="74056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2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49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322349" y="911004"/>
            <a:ext cx="1202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4826688" y="3920681"/>
            <a:ext cx="97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817" y="1473201"/>
            <a:ext cx="12680859" cy="4044948"/>
          </a:xfrm>
        </p:spPr>
        <p:txBody>
          <a:bodyPr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918918" y="5518149"/>
            <a:ext cx="11596829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7543799"/>
            <a:ext cx="13867346" cy="1496786"/>
          </a:xfrm>
        </p:spPr>
        <p:txBody>
          <a:bodyPr anchor="ctr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04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3556001"/>
            <a:ext cx="13238490" cy="27337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537451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48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3905253"/>
            <a:ext cx="471281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32430" y="4769647"/>
            <a:ext cx="4712819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69082" y="3905250"/>
            <a:ext cx="4720514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69082" y="4769645"/>
            <a:ext cx="472051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832203" y="3905252"/>
            <a:ext cx="471859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832494" y="4769643"/>
            <a:ext cx="4718304" cy="4270940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605956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658602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34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1" y="6799266"/>
            <a:ext cx="457565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001830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32431" y="7663659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3298" y="6799267"/>
            <a:ext cx="4575657" cy="864395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122694" y="3905250"/>
            <a:ext cx="4036865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55258" y="7663658"/>
            <a:ext cx="4575657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74163" y="6799268"/>
            <a:ext cx="4576643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44547" y="3905250"/>
            <a:ext cx="4036863" cy="238726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74163" y="7663656"/>
            <a:ext cx="4576644" cy="137692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608747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696703" y="3854450"/>
            <a:ext cx="0" cy="523874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41667" y="9587758"/>
            <a:ext cx="5466423" cy="45720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99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238489" cy="106044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3905250"/>
            <a:ext cx="13238489" cy="512445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43159" y="9587758"/>
            <a:ext cx="1485899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56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77853" y="1917701"/>
            <a:ext cx="2114948" cy="712288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432" y="1917701"/>
            <a:ext cx="9384038" cy="71228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79657" y="9587758"/>
            <a:ext cx="1488203" cy="4571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6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32" y="3905250"/>
            <a:ext cx="13238489" cy="51244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0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4016468"/>
            <a:ext cx="6526538" cy="3425736"/>
          </a:xfrm>
        </p:spPr>
        <p:txBody>
          <a:bodyPr anchor="ctr"/>
          <a:lstStyle>
            <a:lvl1pPr algn="l">
              <a:defRPr sz="6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3339" y="4016466"/>
            <a:ext cx="5636318" cy="3425736"/>
          </a:xfrm>
        </p:spPr>
        <p:txBody>
          <a:bodyPr anchor="ctr"/>
          <a:lstStyle>
            <a:lvl1pPr marL="0" indent="0" algn="l">
              <a:buNone/>
              <a:defRPr sz="3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43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31" y="3905251"/>
            <a:ext cx="7237737" cy="512445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3069" y="3905250"/>
            <a:ext cx="7237739" cy="512445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4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7237736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2431" y="4769644"/>
            <a:ext cx="7237737" cy="426005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13069" y="3905250"/>
            <a:ext cx="723773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13069" y="4769644"/>
            <a:ext cx="7237739" cy="4260059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2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32432" y="1460502"/>
            <a:ext cx="13142120" cy="1060446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7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3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1943100"/>
            <a:ext cx="4189737" cy="24003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719" y="2171700"/>
            <a:ext cx="7785099" cy="6858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4693921"/>
            <a:ext cx="4189737" cy="4343399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3" y="2540000"/>
            <a:ext cx="5797701" cy="2603501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21806" y="1714500"/>
            <a:ext cx="484079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32431" y="5486400"/>
            <a:ext cx="5788818" cy="20574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5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732432" y="1460502"/>
            <a:ext cx="13142120" cy="1060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3905250"/>
            <a:ext cx="13142120" cy="512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79657" y="9587758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1666" y="9587758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12.jpeg"/><Relationship Id="rId5" Type="http://schemas.openxmlformats.org/officeDocument/2006/relationships/image" Target="../media/image2.pn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11" Type="http://schemas.openxmlformats.org/officeDocument/2006/relationships/image" Target="../media/image24.jpeg"/><Relationship Id="rId5" Type="http://schemas.openxmlformats.org/officeDocument/2006/relationships/image" Target="../media/image2.png"/><Relationship Id="rId10" Type="http://schemas.openxmlformats.org/officeDocument/2006/relationships/image" Target="../media/image23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svg"/><Relationship Id="rId11" Type="http://schemas.openxmlformats.org/officeDocument/2006/relationships/image" Target="../media/image29.jpg"/><Relationship Id="rId5" Type="http://schemas.openxmlformats.org/officeDocument/2006/relationships/image" Target="../media/image2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d-id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idjourney.com/" TargetMode="External"/><Relationship Id="rId5" Type="http://schemas.openxmlformats.org/officeDocument/2006/relationships/hyperlink" Target="https://br.freepik.com/" TargetMode="Externa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335524" y="946404"/>
            <a:ext cx="7853362" cy="7843838"/>
          </a:xfrm>
          <a:custGeom>
            <a:avLst/>
            <a:gdLst/>
            <a:ahLst/>
            <a:cxnLst/>
            <a:rect l="l" t="t" r="r" b="b"/>
            <a:pathLst>
              <a:path w="7853362" h="7843838">
                <a:moveTo>
                  <a:pt x="0" y="0"/>
                </a:moveTo>
                <a:lnTo>
                  <a:pt x="7853362" y="0"/>
                </a:lnTo>
                <a:lnTo>
                  <a:pt x="7853362" y="7843838"/>
                </a:lnTo>
                <a:lnTo>
                  <a:pt x="0" y="7843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0"/>
            <a:ext cx="425196" cy="10287000"/>
            <a:chOff x="0" y="0"/>
            <a:chExt cx="56692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A1A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-19050" y="0"/>
            <a:ext cx="11736126" cy="10287000"/>
          </a:xfrm>
          <a:custGeom>
            <a:avLst/>
            <a:gdLst/>
            <a:ahLst/>
            <a:cxnLst/>
            <a:rect l="l" t="t" r="r" b="b"/>
            <a:pathLst>
              <a:path w="11736126" h="10287000">
                <a:moveTo>
                  <a:pt x="0" y="0"/>
                </a:moveTo>
                <a:lnTo>
                  <a:pt x="11736126" y="0"/>
                </a:lnTo>
                <a:lnTo>
                  <a:pt x="117361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19400" y="3543300"/>
            <a:ext cx="8211312" cy="212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0"/>
              </a:lnSpc>
            </a:pPr>
            <a:r>
              <a:rPr lang="en-US" sz="15000" b="1" spc="1200" dirty="0" err="1">
                <a:solidFill>
                  <a:srgbClr val="2A1A00"/>
                </a:solidFill>
                <a:latin typeface="Kunstler Script" panose="030304020206070D0D06" pitchFamily="66" charset="0"/>
              </a:rPr>
              <a:t>Lojas</a:t>
            </a:r>
            <a:r>
              <a:rPr lang="en-US" sz="15000" b="1" spc="1200" dirty="0">
                <a:solidFill>
                  <a:srgbClr val="2A1A00"/>
                </a:solidFill>
                <a:latin typeface="Kunstler Script" panose="030304020206070D0D06" pitchFamily="66" charset="0"/>
              </a:rPr>
              <a:t> </a:t>
            </a:r>
            <a:r>
              <a:rPr lang="en-US" sz="15000" b="1" spc="1200" dirty="0" err="1">
                <a:solidFill>
                  <a:srgbClr val="2A1A00"/>
                </a:solidFill>
                <a:latin typeface="Kunstler Script" panose="030304020206070D0D06" pitchFamily="66" charset="0"/>
              </a:rPr>
              <a:t>Ellas</a:t>
            </a:r>
            <a:endParaRPr lang="en-US" sz="15000" b="1" spc="1200" dirty="0">
              <a:solidFill>
                <a:srgbClr val="2A1A00"/>
              </a:solidFill>
              <a:latin typeface="Kunstler Script" panose="030304020206070D0D06" pitchFamily="66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67935" y="8343681"/>
            <a:ext cx="6172200" cy="47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b="1" spc="600" dirty="0" err="1">
                <a:solidFill>
                  <a:srgbClr val="7030A0"/>
                </a:solidFill>
                <a:latin typeface="Baguet Script" panose="00000500000000000000" pitchFamily="2" charset="0"/>
              </a:rPr>
              <a:t>Turma</a:t>
            </a:r>
            <a:r>
              <a:rPr lang="en-US" sz="3600" b="1" spc="600" dirty="0">
                <a:solidFill>
                  <a:srgbClr val="7030A0"/>
                </a:solidFill>
                <a:latin typeface="Baguet Script" panose="00000500000000000000" pitchFamily="2" charset="0"/>
              </a:rPr>
              <a:t> 8 - Grupo 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371600" y="1740555"/>
            <a:ext cx="5817958" cy="6991430"/>
          </a:xfrm>
          <a:prstGeom prst="flowChartConnector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48740" y="9589770"/>
            <a:ext cx="5989320" cy="44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</a:t>
            </a:r>
          </a:p>
        </p:txBody>
      </p:sp>
      <p:sp>
        <p:nvSpPr>
          <p:cNvPr id="7" name="Freeform 7"/>
          <p:cNvSpPr/>
          <p:nvPr/>
        </p:nvSpPr>
        <p:spPr>
          <a:xfrm>
            <a:off x="7888527" y="1952248"/>
            <a:ext cx="4644000" cy="3600000"/>
          </a:xfrm>
          <a:custGeom>
            <a:avLst/>
            <a:gdLst/>
            <a:ahLst/>
            <a:cxnLst/>
            <a:rect l="l" t="t" r="r" b="b"/>
            <a:pathLst>
              <a:path w="8569428" h="6580648">
                <a:moveTo>
                  <a:pt x="0" y="0"/>
                </a:moveTo>
                <a:lnTo>
                  <a:pt x="8569428" y="0"/>
                </a:lnTo>
                <a:lnTo>
                  <a:pt x="8569428" y="6580649"/>
                </a:lnTo>
                <a:lnTo>
                  <a:pt x="0" y="6580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594" r="-759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54000" y="1943100"/>
            <a:ext cx="4644000" cy="3600000"/>
          </a:xfrm>
          <a:custGeom>
            <a:avLst/>
            <a:gdLst/>
            <a:ahLst/>
            <a:cxnLst/>
            <a:rect l="l" t="t" r="r" b="b"/>
            <a:pathLst>
              <a:path w="8569428" h="6564504">
                <a:moveTo>
                  <a:pt x="0" y="0"/>
                </a:moveTo>
                <a:lnTo>
                  <a:pt x="8569428" y="0"/>
                </a:lnTo>
                <a:lnTo>
                  <a:pt x="8569428" y="6564504"/>
                </a:lnTo>
                <a:lnTo>
                  <a:pt x="0" y="6564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452" r="-745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940153" y="5829300"/>
            <a:ext cx="4644000" cy="3600000"/>
          </a:xfrm>
          <a:custGeom>
            <a:avLst/>
            <a:gdLst/>
            <a:ahLst/>
            <a:cxnLst/>
            <a:rect l="l" t="t" r="r" b="b"/>
            <a:pathLst>
              <a:path w="8540746" h="6532023">
                <a:moveTo>
                  <a:pt x="0" y="0"/>
                </a:moveTo>
                <a:lnTo>
                  <a:pt x="8540747" y="0"/>
                </a:lnTo>
                <a:lnTo>
                  <a:pt x="8540747" y="6532023"/>
                </a:lnTo>
                <a:lnTo>
                  <a:pt x="0" y="6532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360" r="-736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23145" y="5829300"/>
            <a:ext cx="4644000" cy="3600000"/>
          </a:xfrm>
          <a:custGeom>
            <a:avLst/>
            <a:gdLst/>
            <a:ahLst/>
            <a:cxnLst/>
            <a:rect l="l" t="t" r="r" b="b"/>
            <a:pathLst>
              <a:path w="8540746" h="6532023">
                <a:moveTo>
                  <a:pt x="0" y="0"/>
                </a:moveTo>
                <a:lnTo>
                  <a:pt x="8540746" y="0"/>
                </a:lnTo>
                <a:lnTo>
                  <a:pt x="8540746" y="6532023"/>
                </a:lnTo>
                <a:lnTo>
                  <a:pt x="0" y="65320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360" r="-736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88509" y="1933952"/>
            <a:ext cx="9695644" cy="7495348"/>
          </a:xfrm>
          <a:custGeom>
            <a:avLst/>
            <a:gdLst/>
            <a:ahLst/>
            <a:cxnLst/>
            <a:rect l="l" t="t" r="r" b="b"/>
            <a:pathLst>
              <a:path w="8540750" h="6510105">
                <a:moveTo>
                  <a:pt x="0" y="0"/>
                </a:moveTo>
                <a:lnTo>
                  <a:pt x="8540749" y="0"/>
                </a:lnTo>
                <a:lnTo>
                  <a:pt x="8540749" y="6510105"/>
                </a:lnTo>
                <a:lnTo>
                  <a:pt x="0" y="6510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3520" r="-1352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902356" y="1949993"/>
            <a:ext cx="9695644" cy="7463267"/>
          </a:xfrm>
          <a:custGeom>
            <a:avLst/>
            <a:gdLst/>
            <a:ahLst/>
            <a:cxnLst/>
            <a:rect l="l" t="t" r="r" b="b"/>
            <a:pathLst>
              <a:path w="8598102" h="6540474">
                <a:moveTo>
                  <a:pt x="0" y="0"/>
                </a:moveTo>
                <a:lnTo>
                  <a:pt x="8598102" y="0"/>
                </a:lnTo>
                <a:lnTo>
                  <a:pt x="8598102" y="6540474"/>
                </a:lnTo>
                <a:lnTo>
                  <a:pt x="0" y="65404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073" r="-707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889243" y="1973734"/>
            <a:ext cx="9694910" cy="7439526"/>
          </a:xfrm>
          <a:custGeom>
            <a:avLst/>
            <a:gdLst/>
            <a:ahLst/>
            <a:cxnLst/>
            <a:rect l="l" t="t" r="r" b="b"/>
            <a:pathLst>
              <a:path w="8540755" h="6532023">
                <a:moveTo>
                  <a:pt x="0" y="0"/>
                </a:moveTo>
                <a:lnTo>
                  <a:pt x="8540756" y="0"/>
                </a:lnTo>
                <a:lnTo>
                  <a:pt x="8540756" y="6532022"/>
                </a:lnTo>
                <a:lnTo>
                  <a:pt x="0" y="65320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319" r="-731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02355" y="1982406"/>
            <a:ext cx="9681797" cy="7416260"/>
          </a:xfrm>
          <a:custGeom>
            <a:avLst/>
            <a:gdLst/>
            <a:ahLst/>
            <a:cxnLst/>
            <a:rect l="l" t="t" r="r" b="b"/>
            <a:pathLst>
              <a:path w="8655628" h="6564506">
                <a:moveTo>
                  <a:pt x="0" y="0"/>
                </a:moveTo>
                <a:lnTo>
                  <a:pt x="8655629" y="0"/>
                </a:lnTo>
                <a:lnTo>
                  <a:pt x="8655629" y="6564505"/>
                </a:lnTo>
                <a:lnTo>
                  <a:pt x="0" y="65645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880" r="-6880"/>
            </a:stretch>
          </a:blipFill>
        </p:spPr>
      </p:sp>
      <p:pic>
        <p:nvPicPr>
          <p:cNvPr id="34" name="Imagem 33" descr="Mulher na frente de um espelho&#10;&#10;Descrição gerada automaticamente com confiança média">
            <a:extLst>
              <a:ext uri="{FF2B5EF4-FFF2-40B4-BE49-F238E27FC236}">
                <a16:creationId xmlns:a16="http://schemas.microsoft.com/office/drawing/2014/main" id="{885BDB72-DBF8-481A-48F8-C94E345249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201" y="1982405"/>
            <a:ext cx="4937387" cy="7407589"/>
          </a:xfrm>
          <a:prstGeom prst="rect">
            <a:avLst/>
          </a:prstGeom>
        </p:spPr>
      </p:pic>
      <p:pic>
        <p:nvPicPr>
          <p:cNvPr id="36" name="Imagem 35" descr="Reflexo de mulher em frente a espelho&#10;&#10;Descrição gerada automaticamente">
            <a:extLst>
              <a:ext uri="{FF2B5EF4-FFF2-40B4-BE49-F238E27FC236}">
                <a16:creationId xmlns:a16="http://schemas.microsoft.com/office/drawing/2014/main" id="{50BD59B8-BD6A-6BDA-EBD1-7F2E897D5F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07" y="1974238"/>
            <a:ext cx="4828389" cy="7401106"/>
          </a:xfrm>
          <a:prstGeom prst="rect">
            <a:avLst/>
          </a:prstGeom>
        </p:spPr>
      </p:pic>
      <p:pic>
        <p:nvPicPr>
          <p:cNvPr id="32" name="Imagem 31" descr="Homem com a mão no queixo&#10;&#10;Descrição gerada automaticamente">
            <a:extLst>
              <a:ext uri="{FF2B5EF4-FFF2-40B4-BE49-F238E27FC236}">
                <a16:creationId xmlns:a16="http://schemas.microsoft.com/office/drawing/2014/main" id="{F024F6FA-04F1-6413-A590-475D0DF663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07" y="1929429"/>
            <a:ext cx="9819316" cy="745280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48740" y="9589770"/>
            <a:ext cx="5989320" cy="44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</a:t>
            </a:r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166" r="166"/>
          <a:stretch>
            <a:fillRect/>
          </a:stretch>
        </p:blipFill>
        <p:spPr>
          <a:xfrm>
            <a:off x="2101147" y="1404433"/>
            <a:ext cx="5137853" cy="6566969"/>
          </a:xfrm>
          <a:prstGeom prst="flowChartConnector">
            <a:avLst/>
          </a:prstGeom>
        </p:spPr>
      </p:pic>
      <p:pic>
        <p:nvPicPr>
          <p:cNvPr id="12" name="Imagem 11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88E9CB1E-DF35-A37F-B521-323D3418B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03" y="670954"/>
            <a:ext cx="4356000" cy="4356000"/>
          </a:xfrm>
          <a:prstGeom prst="rect">
            <a:avLst/>
          </a:prstGeom>
        </p:spPr>
      </p:pic>
      <p:pic>
        <p:nvPicPr>
          <p:cNvPr id="16" name="Imagem 15" descr="Homem com os braços para cima&#10;&#10;Descrição gerada automaticamente com confiança média">
            <a:extLst>
              <a:ext uri="{FF2B5EF4-FFF2-40B4-BE49-F238E27FC236}">
                <a16:creationId xmlns:a16="http://schemas.microsoft.com/office/drawing/2014/main" id="{80E44072-E77B-733A-3531-386CFC565B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602225"/>
            <a:ext cx="4464203" cy="3805948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668B8DAD-584E-2906-6008-B8B9338C47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606" y="696806"/>
            <a:ext cx="4356000" cy="4356000"/>
          </a:xfrm>
          <a:prstGeom prst="rect">
            <a:avLst/>
          </a:prstGeom>
        </p:spPr>
      </p:pic>
      <p:pic>
        <p:nvPicPr>
          <p:cNvPr id="21" name="Imagem 20" descr="Pessoa sentada em frente a computador&#10;&#10;Descrição gerada automaticamente">
            <a:extLst>
              <a:ext uri="{FF2B5EF4-FFF2-40B4-BE49-F238E27FC236}">
                <a16:creationId xmlns:a16="http://schemas.microsoft.com/office/drawing/2014/main" id="{104F4137-36EB-5C88-9799-7631439C1E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607" y="5604751"/>
            <a:ext cx="4356000" cy="380594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086319" y="5416544"/>
            <a:ext cx="4260376" cy="4173226"/>
          </a:xfrm>
          <a:custGeom>
            <a:avLst/>
            <a:gdLst/>
            <a:ahLst/>
            <a:cxnLst/>
            <a:rect l="l" t="t" r="r" b="b"/>
            <a:pathLst>
              <a:path w="4071180" h="5350859">
                <a:moveTo>
                  <a:pt x="0" y="0"/>
                </a:moveTo>
                <a:lnTo>
                  <a:pt x="4071180" y="0"/>
                </a:lnTo>
                <a:lnTo>
                  <a:pt x="4071180" y="5350859"/>
                </a:lnTo>
                <a:lnTo>
                  <a:pt x="0" y="5350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25" t="-48002" r="-472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68230" y="393774"/>
            <a:ext cx="4356000" cy="4749726"/>
          </a:xfrm>
          <a:custGeom>
            <a:avLst/>
            <a:gdLst/>
            <a:ahLst/>
            <a:cxnLst/>
            <a:rect l="l" t="t" r="r" b="b"/>
            <a:pathLst>
              <a:path w="4228025" h="6279532">
                <a:moveTo>
                  <a:pt x="0" y="0"/>
                </a:moveTo>
                <a:lnTo>
                  <a:pt x="4228025" y="0"/>
                </a:lnTo>
                <a:lnTo>
                  <a:pt x="4228025" y="6279532"/>
                </a:lnTo>
                <a:lnTo>
                  <a:pt x="0" y="62795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968" r="-9496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8740" y="9589770"/>
            <a:ext cx="5989320" cy="446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</a:t>
            </a:r>
          </a:p>
        </p:txBody>
      </p:sp>
      <p:pic>
        <p:nvPicPr>
          <p:cNvPr id="10" name="vídeo3">
            <a:hlinkClick r:id="" action="ppaction://media"/>
            <a:extLst>
              <a:ext uri="{FF2B5EF4-FFF2-40B4-BE49-F238E27FC236}">
                <a16:creationId xmlns:a16="http://schemas.microsoft.com/office/drawing/2014/main" id="{B70AC879-5A5F-B637-6AD3-097103C11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81274" y="1485900"/>
            <a:ext cx="5462526" cy="6324600"/>
          </a:xfrm>
          <a:prstGeom prst="flowChartConnector">
            <a:avLst/>
          </a:prstGeom>
        </p:spPr>
      </p:pic>
      <p:pic>
        <p:nvPicPr>
          <p:cNvPr id="11" name="Imagem 10" descr="Mulher sentada em cadeira de rodas&#10;&#10;Descrição gerada automaticamente com confiança média">
            <a:extLst>
              <a:ext uri="{FF2B5EF4-FFF2-40B4-BE49-F238E27FC236}">
                <a16:creationId xmlns:a16="http://schemas.microsoft.com/office/drawing/2014/main" id="{ABF46C84-CDA7-1A50-785F-B0354814D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85" y="5406878"/>
            <a:ext cx="4356000" cy="4238377"/>
          </a:xfrm>
          <a:prstGeom prst="rect">
            <a:avLst/>
          </a:prstGeom>
        </p:spPr>
      </p:pic>
      <p:pic>
        <p:nvPicPr>
          <p:cNvPr id="19" name="Imagem 18" descr="Pessoa posando para foto em frente a mesa&#10;&#10;Descrição gerada automaticamente">
            <a:extLst>
              <a:ext uri="{FF2B5EF4-FFF2-40B4-BE49-F238E27FC236}">
                <a16:creationId xmlns:a16="http://schemas.microsoft.com/office/drawing/2014/main" id="{7F2B2EBE-FA7C-5319-194B-D47082868F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495" y="393774"/>
            <a:ext cx="4267200" cy="474972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406229" y="575851"/>
            <a:ext cx="12379083" cy="9033387"/>
          </a:xfrm>
          <a:custGeom>
            <a:avLst/>
            <a:gdLst/>
            <a:ahLst/>
            <a:cxnLst/>
            <a:rect l="l" t="t" r="r" b="b"/>
            <a:pathLst>
              <a:path w="12379083" h="9033387">
                <a:moveTo>
                  <a:pt x="0" y="0"/>
                </a:moveTo>
                <a:lnTo>
                  <a:pt x="12379083" y="0"/>
                </a:lnTo>
                <a:lnTo>
                  <a:pt x="12379083" y="9033387"/>
                </a:lnTo>
                <a:lnTo>
                  <a:pt x="0" y="903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99304" y="3973712"/>
            <a:ext cx="8129016" cy="223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A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maneira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 de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começar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 é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parar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 de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falar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 e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começar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 a </a:t>
            </a:r>
            <a:r>
              <a:rPr lang="en-US" sz="5400" spc="58" dirty="0" err="1">
                <a:solidFill>
                  <a:srgbClr val="FFFFFF"/>
                </a:solidFill>
                <a:latin typeface="Baguet Script" panose="00000500000000000000" pitchFamily="2" charset="0"/>
              </a:rPr>
              <a:t>fazer</a:t>
            </a:r>
            <a:r>
              <a:rPr lang="en-US" sz="5400" spc="58" dirty="0">
                <a:solidFill>
                  <a:srgbClr val="FFFFFF"/>
                </a:solidFill>
                <a:latin typeface="Baguet Script" panose="00000500000000000000" pitchFamily="2" charset="0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3482" y="9605959"/>
            <a:ext cx="4660582" cy="27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80" dirty="0" err="1">
                <a:solidFill>
                  <a:srgbClr val="595959"/>
                </a:solidFill>
                <a:latin typeface="Open Sans"/>
              </a:rPr>
              <a:t>Lojas</a:t>
            </a:r>
            <a:r>
              <a:rPr lang="en-US" sz="1800" spc="-80" dirty="0">
                <a:solidFill>
                  <a:srgbClr val="595959"/>
                </a:solidFill>
                <a:latin typeface="Open Sans"/>
              </a:rPr>
              <a:t> </a:t>
            </a:r>
            <a:r>
              <a:rPr lang="en-US" sz="1800" spc="-80" dirty="0" err="1">
                <a:solidFill>
                  <a:srgbClr val="595959"/>
                </a:solidFill>
                <a:latin typeface="Open Sans"/>
              </a:rPr>
              <a:t>Ellas</a:t>
            </a:r>
            <a:endParaRPr lang="en-US" sz="1800" spc="-80" dirty="0">
              <a:solidFill>
                <a:srgbClr val="595959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07342" y="9618763"/>
            <a:ext cx="4046218" cy="41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07024" y="6972300"/>
            <a:ext cx="6513576" cy="557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600" dirty="0">
                <a:solidFill>
                  <a:srgbClr val="FFFFFF"/>
                </a:solidFill>
                <a:latin typeface="Impact"/>
              </a:rPr>
              <a:t>Walt Disney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149340" y="9699040"/>
            <a:ext cx="5989320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07342" y="9618763"/>
            <a:ext cx="4046218" cy="41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68957" y="552623"/>
            <a:ext cx="15084603" cy="10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2"/>
              </a:lnSpc>
            </a:pPr>
            <a:r>
              <a:rPr lang="en-US" sz="7650" spc="300" dirty="0">
                <a:solidFill>
                  <a:srgbClr val="2A1A00"/>
                </a:solidFill>
                <a:latin typeface="Baguet Script" panose="00000500000000000000" pitchFamily="2" charset="0"/>
              </a:rPr>
              <a:t>Equipe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0586" y="2615663"/>
            <a:ext cx="2903220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Elaine Matos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31998" y="5478228"/>
            <a:ext cx="2903220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Adriana </a:t>
            </a:r>
            <a:r>
              <a:rPr lang="en-US" sz="3000" dirty="0" err="1">
                <a:solidFill>
                  <a:srgbClr val="595959"/>
                </a:solidFill>
                <a:latin typeface="Baguet Script" panose="00000500000000000000" pitchFamily="2" charset="0"/>
              </a:rPr>
              <a:t>Camurça</a:t>
            </a: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05435" y="2621756"/>
            <a:ext cx="2903220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Ana Beatriz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22481" y="5518597"/>
            <a:ext cx="3087824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  Juliane </a:t>
            </a:r>
            <a:r>
              <a:rPr lang="en-US" sz="3000" dirty="0" err="1">
                <a:solidFill>
                  <a:srgbClr val="595959"/>
                </a:solidFill>
                <a:latin typeface="Baguet Script" panose="00000500000000000000" pitchFamily="2" charset="0"/>
              </a:rPr>
              <a:t>Cerqueira</a:t>
            </a:r>
            <a:r>
              <a:rPr lang="en-US" sz="3000" dirty="0">
                <a:solidFill>
                  <a:srgbClr val="595959"/>
                </a:solidFill>
                <a:latin typeface="Baguet Script" panose="00000500000000000000" pitchFamily="2" charset="0"/>
              </a:rPr>
              <a:t>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F8AB766-CD0D-26BE-F790-D3DE795D4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972" y="3387313"/>
            <a:ext cx="2229894" cy="2412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13FE362-633C-7C39-9894-5951EFA20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0269" y="6241727"/>
            <a:ext cx="2266677" cy="2412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1B08593-9A7F-800C-5D30-4F750B8F4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812" y="6279827"/>
            <a:ext cx="2328183" cy="2412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6972030-227D-9FC5-C9FF-CCBEB4621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726" y="3352338"/>
            <a:ext cx="1836939" cy="2412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781800" y="952500"/>
            <a:ext cx="6743700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300" dirty="0" err="1">
                <a:solidFill>
                  <a:srgbClr val="7030A0"/>
                </a:solidFill>
                <a:latin typeface="Baguet Script" panose="00000500000000000000" pitchFamily="2" charset="0"/>
              </a:rPr>
              <a:t>Repositórios</a:t>
            </a:r>
            <a:endParaRPr lang="en-US" sz="6000" spc="300" dirty="0">
              <a:solidFill>
                <a:srgbClr val="7030A0"/>
              </a:solidFill>
              <a:latin typeface="Baguet Script" panose="000005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4084" y="3309857"/>
            <a:ext cx="15419832" cy="366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4"/>
              </a:lnSpc>
            </a:pPr>
            <a:endParaRPr lang="en-US" sz="2700" spc="-120" dirty="0">
              <a:solidFill>
                <a:srgbClr val="595959"/>
              </a:solidFill>
              <a:latin typeface="Open Sans"/>
            </a:endParaRPr>
          </a:p>
          <a:p>
            <a:pPr algn="l">
              <a:lnSpc>
                <a:spcPts val="3564"/>
              </a:lnSpc>
            </a:pP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- Imagens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retiradas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: </a:t>
            </a:r>
            <a:r>
              <a:rPr lang="pt-BR" sz="2700" spc="-120" dirty="0">
                <a:solidFill>
                  <a:srgbClr val="595959"/>
                </a:solidFill>
                <a:latin typeface="Baguet Script" panose="00000500000000000000" pitchFamily="2" charset="0"/>
                <a:hlinkClick r:id="rId5"/>
              </a:rPr>
              <a:t>https://br.freepik.com</a:t>
            </a:r>
            <a:endParaRPr lang="pt-BR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endParaRPr lang="pt-BR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-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Imagem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das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assistentes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geradas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: 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  <a:hlinkClick r:id="rId6"/>
              </a:rPr>
              <a:t>https://www.midjourney.com/</a:t>
            </a:r>
            <a:endParaRPr lang="en-US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endParaRPr lang="en-US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-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Geração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 das </a:t>
            </a:r>
            <a:r>
              <a:rPr lang="en-US" sz="2700" spc="-120" dirty="0" err="1">
                <a:solidFill>
                  <a:srgbClr val="595959"/>
                </a:solidFill>
                <a:latin typeface="Baguet Script" panose="00000500000000000000" pitchFamily="2" charset="0"/>
              </a:rPr>
              <a:t>assistentes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</a:rPr>
              <a:t>: </a:t>
            </a:r>
            <a:r>
              <a:rPr lang="en-US" sz="2700" spc="-120" dirty="0">
                <a:solidFill>
                  <a:srgbClr val="595959"/>
                </a:solidFill>
                <a:latin typeface="Baguet Script" panose="00000500000000000000" pitchFamily="2" charset="0"/>
                <a:hlinkClick r:id="rId7"/>
              </a:rPr>
              <a:t>https://www.d-id.com/</a:t>
            </a:r>
            <a:endParaRPr lang="en-US" sz="2700" spc="-120" dirty="0">
              <a:solidFill>
                <a:srgbClr val="595959"/>
              </a:solidFill>
              <a:latin typeface="Baguet Script" panose="00000500000000000000" pitchFamily="2" charset="0"/>
            </a:endParaRPr>
          </a:p>
          <a:p>
            <a:pPr algn="l">
              <a:lnSpc>
                <a:spcPts val="3564"/>
              </a:lnSpc>
            </a:pPr>
            <a:endParaRPr lang="en-US" sz="2700" spc="-120" dirty="0">
              <a:solidFill>
                <a:srgbClr val="595959"/>
              </a:solidFill>
              <a:latin typeface="Open Sans"/>
            </a:endParaRPr>
          </a:p>
          <a:p>
            <a:pPr algn="l">
              <a:lnSpc>
                <a:spcPts val="3564"/>
              </a:lnSpc>
            </a:pPr>
            <a:endParaRPr lang="en-US" sz="2700" spc="-120" dirty="0">
              <a:solidFill>
                <a:srgbClr val="595959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07342" y="9699040"/>
            <a:ext cx="404621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8738" cy="10287000"/>
          </a:xfrm>
          <a:custGeom>
            <a:avLst/>
            <a:gdLst/>
            <a:ahLst/>
            <a:cxnLst/>
            <a:rect l="l" t="t" r="r" b="b"/>
            <a:pathLst>
              <a:path w="1328738" h="10287000">
                <a:moveTo>
                  <a:pt x="0" y="0"/>
                </a:moveTo>
                <a:lnTo>
                  <a:pt x="1328738" y="0"/>
                </a:lnTo>
                <a:lnTo>
                  <a:pt x="1328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862804" y="0"/>
            <a:ext cx="425196" cy="10287000"/>
            <a:chOff x="0" y="0"/>
            <a:chExt cx="566928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6928" cy="13716000"/>
            </a:xfrm>
            <a:custGeom>
              <a:avLst/>
              <a:gdLst/>
              <a:ahLst/>
              <a:cxnLst/>
              <a:rect l="l" t="t" r="r" b="b"/>
              <a:pathLst>
                <a:path w="566928" h="13716000">
                  <a:moveTo>
                    <a:pt x="0" y="0"/>
                  </a:moveTo>
                  <a:lnTo>
                    <a:pt x="566928" y="0"/>
                  </a:lnTo>
                  <a:lnTo>
                    <a:pt x="56692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8B32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562600" y="4381500"/>
            <a:ext cx="8337804" cy="1159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15000" spc="300" dirty="0" err="1">
                <a:solidFill>
                  <a:srgbClr val="7030A0"/>
                </a:solidFill>
                <a:latin typeface="Baguet Script" panose="00000500000000000000" pitchFamily="2" charset="0"/>
              </a:rPr>
              <a:t>Obrigada</a:t>
            </a:r>
            <a:endParaRPr lang="en-US" sz="15000" spc="300" dirty="0">
              <a:solidFill>
                <a:srgbClr val="7030A0"/>
              </a:solidFill>
              <a:latin typeface="Baguet Script" panose="00000500000000000000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07342" y="9699040"/>
            <a:ext cx="4046218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0">
                <a:solidFill>
                  <a:srgbClr val="595959"/>
                </a:solidFill>
                <a:latin typeface="Open Sans"/>
              </a:rPr>
              <a:t>Lojas Ellas </a:t>
            </a:r>
          </a:p>
        </p:txBody>
      </p:sp>
    </p:spTree>
    <p:extLst>
      <p:ext uri="{BB962C8B-B14F-4D97-AF65-F5344CB8AC3E}">
        <p14:creationId xmlns:p14="http://schemas.microsoft.com/office/powerpoint/2010/main" val="119617904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692</TotalTime>
  <Words>115</Words>
  <Application>Microsoft Office PowerPoint</Application>
  <PresentationFormat>Personalizar</PresentationFormat>
  <Paragraphs>50</Paragraphs>
  <Slides>8</Slides>
  <Notes>8</Notes>
  <HiddenSlides>0</HiddenSlides>
  <MMClips>3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Kunstler Script</vt:lpstr>
      <vt:lpstr>Calibri</vt:lpstr>
      <vt:lpstr>Arial</vt:lpstr>
      <vt:lpstr>Open Sans</vt:lpstr>
      <vt:lpstr>Century Gothic</vt:lpstr>
      <vt:lpstr>Baguet Script</vt:lpstr>
      <vt:lpstr>Impact</vt:lpstr>
      <vt:lpstr>Wingdings 3</vt:lpstr>
      <vt:lpstr>Íon - Sala da Diretoria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Ellas.pptx</dc:title>
  <dc:creator>Elaine Matos</dc:creator>
  <cp:lastModifiedBy>Elaine Matos</cp:lastModifiedBy>
  <cp:revision>6</cp:revision>
  <dcterms:created xsi:type="dcterms:W3CDTF">2006-08-16T00:00:00Z</dcterms:created>
  <dcterms:modified xsi:type="dcterms:W3CDTF">2023-07-28T01:05:57Z</dcterms:modified>
  <dc:identifier>DAFp0CvXb9I</dc:identifier>
</cp:coreProperties>
</file>